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92A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45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97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13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132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43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81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6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03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7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30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0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15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36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5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22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3A651E-070D-4FC7-BAAD-2CEEB4C2633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4811DC-63CE-4074-B88B-901EBB2999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66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dict.net/?q=XXX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用</a:t>
            </a:r>
            <a:r>
              <a:rPr lang="en-US" altLang="zh-TW" dirty="0" smtClean="0"/>
              <a:t>APP</a:t>
            </a:r>
            <a:r>
              <a:rPr lang="zh-TW" altLang="en-US" dirty="0" smtClean="0"/>
              <a:t> </a:t>
            </a:r>
            <a:r>
              <a:rPr lang="en-US" altLang="zh-TW" dirty="0" smtClean="0"/>
              <a:t>INVENTOR</a:t>
            </a:r>
            <a:br>
              <a:rPr lang="en-US" altLang="zh-TW" dirty="0" smtClean="0"/>
            </a:br>
            <a:r>
              <a:rPr lang="zh-TW" altLang="en-US" dirty="0" smtClean="0"/>
              <a:t>實作網頁解析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吳智鴻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656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用</a:t>
            </a:r>
            <a:r>
              <a:rPr lang="en-US" altLang="zh-TW" dirty="0" smtClean="0"/>
              <a:t>Web </a:t>
            </a:r>
            <a:r>
              <a:rPr lang="zh-TW" altLang="en-US" dirty="0" smtClean="0"/>
              <a:t>元件抓取網頁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例如</a:t>
            </a:r>
            <a:r>
              <a:rPr lang="en-US" altLang="zh-TW" dirty="0" smtClean="0">
                <a:hlinkClick r:id="rId2"/>
              </a:rPr>
              <a:t>http://cdict.net/?q=XXXX</a:t>
            </a:r>
            <a:r>
              <a:rPr lang="en-US" altLang="zh-TW" dirty="0" smtClean="0"/>
              <a:t>    XXX</a:t>
            </a:r>
            <a:r>
              <a:rPr lang="zh-TW" altLang="en-US" dirty="0" smtClean="0"/>
              <a:t>表示你要查詢的字串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記得搜尋的關鍵字要用</a:t>
            </a:r>
            <a:r>
              <a:rPr lang="en-US" altLang="zh-TW" dirty="0" err="1" smtClean="0"/>
              <a:t>UrlEncode</a:t>
            </a:r>
            <a:r>
              <a:rPr lang="zh-TW" altLang="en-US" dirty="0" smtClean="0"/>
              <a:t>重新編碼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91" y="4216400"/>
            <a:ext cx="7762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5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r>
              <a:rPr lang="en-US" altLang="zh-TW" dirty="0" smtClean="0"/>
              <a:t>2 </a:t>
            </a:r>
            <a:r>
              <a:rPr lang="zh-TW" altLang="en-US" dirty="0" smtClean="0"/>
              <a:t>解析網頁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解析網頁的意思，就是從一堆網頁</a:t>
            </a:r>
            <a:r>
              <a:rPr lang="en-US" altLang="zh-TW" dirty="0" smtClean="0"/>
              <a:t>HTML</a:t>
            </a:r>
            <a:r>
              <a:rPr lang="zh-TW" altLang="en-US" dirty="0" smtClean="0"/>
              <a:t>中，抓取出我所需要的部分。需要</a:t>
            </a:r>
            <a:endParaRPr lang="en-US" altLang="zh-TW" dirty="0" smtClean="0"/>
          </a:p>
          <a:p>
            <a:r>
              <a:rPr lang="en-US" altLang="zh-TW" dirty="0" smtClean="0"/>
              <a:t>1. </a:t>
            </a:r>
            <a:r>
              <a:rPr lang="zh-TW" altLang="en-US" dirty="0" smtClean="0"/>
              <a:t>找到前置字元的所在位置（在網頁中的第幾個字元），例如：</a:t>
            </a:r>
            <a:r>
              <a:rPr lang="en-US" altLang="zh-TW" dirty="0" smtClean="0"/>
              <a:t>133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從網頁中，從第</a:t>
            </a:r>
            <a:r>
              <a:rPr lang="en-US" altLang="zh-TW" dirty="0" smtClean="0"/>
              <a:t>133</a:t>
            </a:r>
            <a:r>
              <a:rPr lang="zh-TW" altLang="en-US" dirty="0" smtClean="0"/>
              <a:t>個字元，抓取 </a:t>
            </a:r>
            <a:r>
              <a:rPr lang="en-US" altLang="zh-TW" dirty="0" smtClean="0"/>
              <a:t>60</a:t>
            </a:r>
            <a:r>
              <a:rPr lang="zh-TW" altLang="en-US" dirty="0" smtClean="0"/>
              <a:t>個字元</a:t>
            </a:r>
            <a:endParaRPr lang="en-US" altLang="zh-TW" dirty="0" smtClean="0"/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從這</a:t>
            </a:r>
            <a:r>
              <a:rPr lang="en-US" altLang="zh-TW" dirty="0" smtClean="0"/>
              <a:t>60</a:t>
            </a:r>
            <a:r>
              <a:rPr lang="zh-TW" altLang="en-US" dirty="0" smtClean="0"/>
              <a:t>個字元中，找到結尾字元的所在位置，例如</a:t>
            </a:r>
            <a:r>
              <a:rPr lang="en-US" altLang="zh-TW" dirty="0" smtClean="0"/>
              <a:t>: 55</a:t>
            </a:r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從這</a:t>
            </a:r>
            <a:r>
              <a:rPr lang="en-US" altLang="zh-TW" dirty="0" smtClean="0"/>
              <a:t>60</a:t>
            </a:r>
            <a:r>
              <a:rPr lang="zh-TW" altLang="en-US" dirty="0" smtClean="0"/>
              <a:t>個字元中，擷取所要的字元。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415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1267" y="480194"/>
            <a:ext cx="4482253" cy="1303867"/>
          </a:xfrm>
        </p:spPr>
        <p:txBody>
          <a:bodyPr/>
          <a:lstStyle/>
          <a:p>
            <a:r>
              <a:rPr lang="zh-TW" altLang="en-US" dirty="0" smtClean="0"/>
              <a:t>網頁擷取概念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9" y="1784061"/>
            <a:ext cx="7008578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34" y="0"/>
            <a:ext cx="3859132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24034" y="3000895"/>
            <a:ext cx="4367966" cy="3424843"/>
          </a:xfrm>
          <a:prstGeom prst="rect">
            <a:avLst/>
          </a:prstGeom>
          <a:solidFill>
            <a:srgbClr val="000000">
              <a:alpha val="21961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6608619" y="3724102"/>
            <a:ext cx="656706" cy="714894"/>
          </a:xfrm>
          <a:prstGeom prst="wedgeRectCallout">
            <a:avLst>
              <a:gd name="adj1" fmla="val 119444"/>
              <a:gd name="adj2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原始網頁</a:t>
            </a:r>
            <a:endParaRPr lang="en-US" altLang="zh-TW" dirty="0" smtClean="0"/>
          </a:p>
        </p:txBody>
      </p:sp>
      <p:sp>
        <p:nvSpPr>
          <p:cNvPr id="8" name="矩形 7"/>
          <p:cNvSpPr/>
          <p:nvPr/>
        </p:nvSpPr>
        <p:spPr>
          <a:xfrm>
            <a:off x="8786553" y="4813069"/>
            <a:ext cx="2896613" cy="2493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24035" y="5062451"/>
            <a:ext cx="904330" cy="2493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6390292" y="4954386"/>
            <a:ext cx="941975" cy="714894"/>
          </a:xfrm>
          <a:prstGeom prst="wedgeRectCallout">
            <a:avLst>
              <a:gd name="adj1" fmla="val 95618"/>
              <a:gd name="adj2" fmla="val -1889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需要抓的地方</a:t>
            </a:r>
            <a:endParaRPr lang="en-US" altLang="zh-TW" dirty="0" smtClean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630189" y="4189615"/>
            <a:ext cx="3117273" cy="689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4630189" y="2261062"/>
            <a:ext cx="3117273" cy="1928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矩形圖說文字 15"/>
          <p:cNvSpPr/>
          <p:nvPr/>
        </p:nvSpPr>
        <p:spPr>
          <a:xfrm>
            <a:off x="9305354" y="1549372"/>
            <a:ext cx="1185308" cy="714894"/>
          </a:xfrm>
          <a:prstGeom prst="wedgeRectCallout">
            <a:avLst>
              <a:gd name="adj1" fmla="val -92239"/>
              <a:gd name="adj2" fmla="val 3691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抓取的起始位置</a:t>
            </a:r>
            <a:endParaRPr lang="en-US" altLang="zh-TW" dirty="0" smtClean="0"/>
          </a:p>
        </p:txBody>
      </p:sp>
      <p:sp>
        <p:nvSpPr>
          <p:cNvPr id="17" name="矩形 16"/>
          <p:cNvSpPr/>
          <p:nvPr/>
        </p:nvSpPr>
        <p:spPr>
          <a:xfrm>
            <a:off x="7824034" y="4813069"/>
            <a:ext cx="787951" cy="249382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05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496" y="448887"/>
            <a:ext cx="5196839" cy="949288"/>
          </a:xfrm>
        </p:spPr>
        <p:txBody>
          <a:bodyPr/>
          <a:lstStyle/>
          <a:p>
            <a:r>
              <a:rPr lang="zh-TW" altLang="en-US" dirty="0"/>
              <a:t>網頁擷取</a:t>
            </a:r>
            <a:r>
              <a:rPr lang="zh-TW" altLang="en-US" dirty="0" smtClean="0"/>
              <a:t>概念＃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241"/>
            <a:ext cx="9043897" cy="3992966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38" y="592931"/>
            <a:ext cx="3480262" cy="614869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218815" y="2194560"/>
            <a:ext cx="357447" cy="257695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994318" y="2194559"/>
            <a:ext cx="357447" cy="257695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9501447" y="2452254"/>
            <a:ext cx="74815" cy="2842953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5237018" y="2528089"/>
            <a:ext cx="4757300" cy="228293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7493924" y="5877098"/>
            <a:ext cx="2053243" cy="282633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576262" y="5295207"/>
            <a:ext cx="2615738" cy="324197"/>
          </a:xfrm>
          <a:prstGeom prst="rect">
            <a:avLst/>
          </a:prstGeom>
          <a:solidFill>
            <a:srgbClr val="83992A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8711738" y="5615317"/>
            <a:ext cx="835429" cy="261782"/>
          </a:xfrm>
          <a:prstGeom prst="rect">
            <a:avLst/>
          </a:prstGeom>
          <a:solidFill>
            <a:srgbClr val="83992A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866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150</Words>
  <Application>Microsoft Office PowerPoint</Application>
  <PresentationFormat>寬螢幕</PresentationFormat>
  <Paragraphs>17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新細明體</vt:lpstr>
      <vt:lpstr>Arial</vt:lpstr>
      <vt:lpstr>Garamond</vt:lpstr>
      <vt:lpstr>有機</vt:lpstr>
      <vt:lpstr>用APP INVENTOR 實作網頁解析</vt:lpstr>
      <vt:lpstr>步驟</vt:lpstr>
      <vt:lpstr>步驟2 解析網頁</vt:lpstr>
      <vt:lpstr>網頁擷取概念</vt:lpstr>
      <vt:lpstr>網頁擷取概念＃2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用APP INVENTOR 實作網頁解析</dc:title>
  <dc:creator>Apple</dc:creator>
  <cp:lastModifiedBy>Apple</cp:lastModifiedBy>
  <cp:revision>4</cp:revision>
  <dcterms:created xsi:type="dcterms:W3CDTF">2016-11-29T13:36:12Z</dcterms:created>
  <dcterms:modified xsi:type="dcterms:W3CDTF">2016-11-29T15:32:22Z</dcterms:modified>
</cp:coreProperties>
</file>